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1pPr>
    <a:lvl2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2pPr>
    <a:lvl3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3pPr>
    <a:lvl4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4pPr>
    <a:lvl5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5pPr>
    <a:lvl6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6pPr>
    <a:lvl7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7pPr>
    <a:lvl8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8pPr>
    <a:lvl9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7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2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35" d="100"/>
          <a:sy n="35" d="100"/>
        </p:scale>
        <p:origin x="-1336" y="-112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77441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57300" y="5397500"/>
            <a:ext cx="21869400" cy="5461000"/>
          </a:xfrm>
          <a:prstGeom prst="rect">
            <a:avLst/>
          </a:prstGeom>
        </p:spPr>
        <p:txBody>
          <a:bodyPr/>
          <a:lstStyle>
            <a:lvl1pPr>
              <a:defRPr sz="14900" spc="298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57300" y="2895600"/>
            <a:ext cx="21869400" cy="25019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SzTx/>
              <a:buNone/>
              <a:defRPr sz="7700" cap="all" spc="30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 sz="7700" cap="all" spc="30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 sz="7700" cap="all" spc="30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 sz="7700" cap="all" spc="30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 sz="7700" cap="all" spc="30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Body Level One…"/>
          <p:cNvSpPr txBox="1">
            <a:spLocks noGrp="1"/>
          </p:cNvSpPr>
          <p:nvPr>
            <p:ph type="body" idx="1"/>
          </p:nvPr>
        </p:nvSpPr>
        <p:spPr>
          <a:xfrm>
            <a:off x="1257300" y="1854200"/>
            <a:ext cx="21869400" cy="10502900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>
            <a:spLocks noGrp="1"/>
          </p:cNvSpPr>
          <p:nvPr>
            <p:ph type="pic" sz="quarter" idx="13"/>
          </p:nvPr>
        </p:nvSpPr>
        <p:spPr>
          <a:xfrm>
            <a:off x="12636500" y="7213600"/>
            <a:ext cx="10477500" cy="52451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" name="Image"/>
          <p:cNvSpPr>
            <a:spLocks noGrp="1"/>
          </p:cNvSpPr>
          <p:nvPr>
            <p:ph type="pic" sz="quarter" idx="14"/>
          </p:nvPr>
        </p:nvSpPr>
        <p:spPr>
          <a:xfrm>
            <a:off x="12636500" y="1524000"/>
            <a:ext cx="10477500" cy="52451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Image"/>
          <p:cNvSpPr>
            <a:spLocks noGrp="1"/>
          </p:cNvSpPr>
          <p:nvPr>
            <p:ph type="pic" sz="half" idx="15"/>
          </p:nvPr>
        </p:nvSpPr>
        <p:spPr>
          <a:xfrm>
            <a:off x="1270000" y="1524000"/>
            <a:ext cx="10477500" cy="109347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age"/>
          <p:cNvSpPr>
            <a:spLocks noGrp="1"/>
          </p:cNvSpPr>
          <p:nvPr>
            <p:ph type="pic" sz="half" idx="13"/>
          </p:nvPr>
        </p:nvSpPr>
        <p:spPr>
          <a:xfrm>
            <a:off x="12636500" y="1524000"/>
            <a:ext cx="10477500" cy="109347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Image"/>
          <p:cNvSpPr>
            <a:spLocks noGrp="1"/>
          </p:cNvSpPr>
          <p:nvPr>
            <p:ph type="pic" sz="half" idx="14"/>
          </p:nvPr>
        </p:nvSpPr>
        <p:spPr>
          <a:xfrm>
            <a:off x="1270000" y="1524000"/>
            <a:ext cx="10477500" cy="109347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”"/>
          <p:cNvSpPr txBox="1">
            <a:spLocks noGrp="1"/>
          </p:cNvSpPr>
          <p:nvPr>
            <p:ph type="body" sz="quarter" idx="13"/>
          </p:nvPr>
        </p:nvSpPr>
        <p:spPr>
          <a:xfrm>
            <a:off x="11470640" y="9931400"/>
            <a:ext cx="1444779" cy="27051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000" spc="36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”</a:t>
            </a:r>
          </a:p>
        </p:txBody>
      </p:sp>
      <p:sp>
        <p:nvSpPr>
          <p:cNvPr id="124" name="“"/>
          <p:cNvSpPr txBox="1">
            <a:spLocks noGrp="1"/>
          </p:cNvSpPr>
          <p:nvPr>
            <p:ph type="body" sz="quarter" idx="14"/>
          </p:nvPr>
        </p:nvSpPr>
        <p:spPr>
          <a:xfrm>
            <a:off x="11470640" y="2514600"/>
            <a:ext cx="1444779" cy="27051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000" spc="36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“</a:t>
            </a:r>
          </a:p>
        </p:txBody>
      </p:sp>
      <p:sp>
        <p:nvSpPr>
          <p:cNvPr id="125" name="— Johnny Appleseed"/>
          <p:cNvSpPr txBox="1">
            <a:spLocks noGrp="1"/>
          </p:cNvSpPr>
          <p:nvPr>
            <p:ph type="body" sz="quarter" idx="15"/>
          </p:nvPr>
        </p:nvSpPr>
        <p:spPr>
          <a:xfrm>
            <a:off x="1257300" y="9118600"/>
            <a:ext cx="21869400" cy="7620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800" i="1" spc="76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t>— Johnny Appleseed</a:t>
            </a:r>
          </a:p>
        </p:txBody>
      </p:sp>
      <p:sp>
        <p:nvSpPr>
          <p:cNvPr id="126" name="Type a quote here."/>
          <p:cNvSpPr txBox="1">
            <a:spLocks noGrp="1"/>
          </p:cNvSpPr>
          <p:nvPr>
            <p:ph type="body" sz="quarter" idx="16"/>
          </p:nvPr>
        </p:nvSpPr>
        <p:spPr>
          <a:xfrm>
            <a:off x="1257300" y="7518400"/>
            <a:ext cx="21869400" cy="14478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500"/>
              </a:spcBef>
              <a:buClrTx/>
              <a:buSzTx/>
              <a:buNone/>
              <a:defRPr sz="8200" cap="all" spc="656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800100" y="3987800"/>
            <a:ext cx="22771100" cy="89916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57300" y="1663700"/>
            <a:ext cx="21869400" cy="18669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10500" spc="209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57300" y="711200"/>
            <a:ext cx="21869400" cy="9525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7100" cap="all" spc="14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7100" cap="all" spc="14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7100" cap="all" spc="14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7100" cap="all" spc="14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7100" cap="all" spc="142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13"/>
          </p:nvPr>
        </p:nvSpPr>
        <p:spPr>
          <a:xfrm>
            <a:off x="1244600" y="3251200"/>
            <a:ext cx="21869400" cy="92075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800" cap="all" spc="342"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 sz="3800" cap="all" spc="342"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 sz="3800" cap="all" spc="342"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 sz="3800" cap="all" spc="342"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 sz="3800" cap="all" spc="342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1257300" y="4343400"/>
            <a:ext cx="21869400" cy="5016500"/>
          </a:xfrm>
          <a:prstGeom prst="rect">
            <a:avLst/>
          </a:prstGeom>
        </p:spPr>
        <p:txBody>
          <a:bodyPr anchor="ctr"/>
          <a:lstStyle>
            <a:lvl1pPr>
              <a:defRPr sz="14900" spc="298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1257300" y="4343400"/>
            <a:ext cx="21869400" cy="5016500"/>
          </a:xfrm>
          <a:prstGeom prst="rect">
            <a:avLst/>
          </a:prstGeom>
        </p:spPr>
        <p:txBody>
          <a:bodyPr anchor="ctr"/>
          <a:lstStyle>
            <a:lvl1pPr>
              <a:defRPr sz="14900" spc="298"/>
            </a:lvl1pPr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Image"/>
          <p:cNvSpPr>
            <a:spLocks noGrp="1"/>
          </p:cNvSpPr>
          <p:nvPr>
            <p:ph type="pic" idx="13"/>
          </p:nvPr>
        </p:nvSpPr>
        <p:spPr>
          <a:xfrm>
            <a:off x="10464800" y="1530350"/>
            <a:ext cx="12661900" cy="109220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1257300" y="5892800"/>
            <a:ext cx="8483600" cy="50292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10500" spc="209"/>
            </a:lvl1pPr>
          </a:lstStyle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57300" y="4000500"/>
            <a:ext cx="8483600" cy="1905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5800" cap="all" spc="116">
                <a:latin typeface="+mn-lt"/>
                <a:ea typeface="+mn-ea"/>
                <a:cs typeface="+mn-cs"/>
                <a:sym typeface="Futura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5800" cap="all" spc="116">
                <a:latin typeface="+mn-lt"/>
                <a:ea typeface="+mn-ea"/>
                <a:cs typeface="+mn-cs"/>
                <a:sym typeface="Futura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5800" cap="all" spc="116">
                <a:latin typeface="+mn-lt"/>
                <a:ea typeface="+mn-ea"/>
                <a:cs typeface="+mn-cs"/>
                <a:sym typeface="Futura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5800" cap="all" spc="116">
                <a:latin typeface="+mn-lt"/>
                <a:ea typeface="+mn-ea"/>
                <a:cs typeface="+mn-cs"/>
                <a:sym typeface="Futura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5800" cap="all" spc="116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onec quis nunc"/>
          <p:cNvSpPr txBox="1">
            <a:spLocks noGrp="1"/>
          </p:cNvSpPr>
          <p:nvPr>
            <p:ph type="body" sz="quarter" idx="13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800" cap="all" spc="342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nec quis nunc"/>
          <p:cNvSpPr txBox="1">
            <a:spLocks noGrp="1"/>
          </p:cNvSpPr>
          <p:nvPr>
            <p:ph type="body" sz="quarter" idx="13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800" cap="all" spc="342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>
            <a:spLocks noGrp="1"/>
          </p:cNvSpPr>
          <p:nvPr>
            <p:ph type="pic" sz="half" idx="13"/>
          </p:nvPr>
        </p:nvSpPr>
        <p:spPr>
          <a:xfrm>
            <a:off x="10464800" y="3289300"/>
            <a:ext cx="12636500" cy="91694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Lorem ipsum"/>
          <p:cNvSpPr txBox="1">
            <a:spLocks noGrp="1"/>
          </p:cNvSpPr>
          <p:nvPr>
            <p:ph type="body" sz="quarter" idx="14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800" cap="all" spc="342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Lorem ipsum</a:t>
            </a:r>
          </a:p>
        </p:txBody>
      </p:sp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57300" y="3632200"/>
            <a:ext cx="8382000" cy="8470900"/>
          </a:xfrm>
          <a:prstGeom prst="rect">
            <a:avLst/>
          </a:prstGeom>
        </p:spPr>
        <p:txBody>
          <a:bodyPr/>
          <a:lstStyle>
            <a:lvl1pPr>
              <a:spcBef>
                <a:spcPts val="4000"/>
              </a:spcBef>
              <a:defRPr sz="3500" spc="70"/>
            </a:lvl1pPr>
            <a:lvl2pPr>
              <a:spcBef>
                <a:spcPts val="4000"/>
              </a:spcBef>
              <a:defRPr sz="3500" spc="70"/>
            </a:lvl2pPr>
            <a:lvl3pPr>
              <a:spcBef>
                <a:spcPts val="4000"/>
              </a:spcBef>
              <a:defRPr sz="3500" spc="70"/>
            </a:lvl3pPr>
            <a:lvl4pPr>
              <a:spcBef>
                <a:spcPts val="4000"/>
              </a:spcBef>
              <a:defRPr sz="3500" spc="70"/>
            </a:lvl4pPr>
            <a:lvl5pPr>
              <a:spcBef>
                <a:spcPts val="4000"/>
              </a:spcBef>
              <a:defRPr sz="3500" spc="7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57300" y="825500"/>
            <a:ext cx="21869400" cy="105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57300" y="3352800"/>
            <a:ext cx="21869400" cy="906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392" y="12971239"/>
            <a:ext cx="479216" cy="4989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 cap="all" spc="48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xmlns:p14="http://schemas.microsoft.com/office/powerpoint/2010/main" spd="med"/>
  <p:txStyles>
    <p:title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3429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6858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10287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13716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7145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20574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24003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27432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508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1016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1524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2032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2540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3048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3556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4064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4572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anva.com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ui-layout-design-space-fixed-margin-header-2.png" descr="ui-layout-design-space-fixed-margin-header-2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9550" r="955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9" name="Promoting your cla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Promoting your class</a:t>
            </a:r>
          </a:p>
        </p:txBody>
      </p:sp>
      <p:sp>
        <p:nvSpPr>
          <p:cNvPr id="160" name="Multimedia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66344">
              <a:defRPr sz="5112" spc="102"/>
            </a:lvl1pPr>
          </a:lstStyle>
          <a:p>
            <a:r>
              <a:t>Multimedia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etting Started"/>
          <p:cNvSpPr txBox="1">
            <a:spLocks noGrp="1"/>
          </p:cNvSpPr>
          <p:nvPr>
            <p:ph type="title"/>
          </p:nvPr>
        </p:nvSpPr>
        <p:spPr>
          <a:xfrm>
            <a:off x="0" y="5733249"/>
            <a:ext cx="24384000" cy="22495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1223">
              <a:defRPr sz="18810" spc="376"/>
            </a:lvl1pPr>
          </a:lstStyle>
          <a:p>
            <a:r>
              <a:rPr dirty="0"/>
              <a:t>Getting Started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www.canva.com"/>
          <p:cNvSpPr txBox="1">
            <a:spLocks noGrp="1"/>
          </p:cNvSpPr>
          <p:nvPr>
            <p:ph type="title"/>
          </p:nvPr>
        </p:nvSpPr>
        <p:spPr>
          <a:xfrm>
            <a:off x="0" y="5715106"/>
            <a:ext cx="24384000" cy="2285788"/>
          </a:xfrm>
          <a:prstGeom prst="rect">
            <a:avLst/>
          </a:prstGeom>
        </p:spPr>
        <p:txBody>
          <a:bodyPr>
            <a:normAutofit/>
          </a:bodyPr>
          <a:lstStyle>
            <a:lvl1pPr defTabSz="569976">
              <a:defRPr sz="16720" u="sng" spc="334">
                <a:hlinkClick r:id="rId2"/>
              </a:defRPr>
            </a:lvl1pPr>
          </a:lstStyle>
          <a:p>
            <a:pPr>
              <a:defRPr u="none"/>
            </a:pPr>
            <a:r>
              <a:rPr u="sng" dirty="0">
                <a:hlinkClick r:id="rId2"/>
              </a:rPr>
              <a:t>www.canva.com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creen Shot 2018-10-22 at 10.21.11 AM.png" descr="Screen Shot 2018-10-22 at 10.21.1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83" name="Rounded Rectangle"/>
          <p:cNvSpPr/>
          <p:nvPr/>
        </p:nvSpPr>
        <p:spPr>
          <a:xfrm>
            <a:off x="6651525" y="5842000"/>
            <a:ext cx="5412880" cy="1270000"/>
          </a:xfrm>
          <a:prstGeom prst="roundRect">
            <a:avLst>
              <a:gd name="adj" fmla="val 15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creen Shot 2018-10-22 at 10.21.24 AM.png" descr="Screen Shot 2018-10-22 at 10.21.2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86" name="Rounded Rectangle"/>
          <p:cNvSpPr/>
          <p:nvPr/>
        </p:nvSpPr>
        <p:spPr>
          <a:xfrm>
            <a:off x="6651525" y="7924800"/>
            <a:ext cx="5412880" cy="1270000"/>
          </a:xfrm>
          <a:prstGeom prst="roundRect">
            <a:avLst>
              <a:gd name="adj" fmla="val 15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creen Shot 2018-10-22 at 10.23.11 AM.png" descr="Screen Shot 2018-10-22 at 10.23.1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creen Shot 2018-10-22 at 10.24.27 AM.png" descr="Screen Shot 2018-10-22 at 10.24.2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creen Shot 2018-10-22 at 10.24.46 AM.png" descr="Screen Shot 2018-10-22 at 10.24.4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93" name="Rounded Rectangle"/>
          <p:cNvSpPr/>
          <p:nvPr/>
        </p:nvSpPr>
        <p:spPr>
          <a:xfrm>
            <a:off x="6664225" y="9652000"/>
            <a:ext cx="5412880" cy="1270000"/>
          </a:xfrm>
          <a:prstGeom prst="roundRect">
            <a:avLst>
              <a:gd name="adj" fmla="val 15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heck your email and Verify"/>
          <p:cNvSpPr txBox="1">
            <a:spLocks noGrp="1"/>
          </p:cNvSpPr>
          <p:nvPr>
            <p:ph type="title"/>
          </p:nvPr>
        </p:nvSpPr>
        <p:spPr>
          <a:xfrm>
            <a:off x="1257300" y="5461106"/>
            <a:ext cx="21869400" cy="2793788"/>
          </a:xfrm>
          <a:prstGeom prst="rect">
            <a:avLst/>
          </a:prstGeom>
        </p:spPr>
        <p:txBody>
          <a:bodyPr/>
          <a:lstStyle>
            <a:lvl1pPr defTabSz="356235">
              <a:defRPr sz="10450" spc="208"/>
            </a:lvl1pPr>
          </a:lstStyle>
          <a:p>
            <a:r>
              <a:rPr dirty="0"/>
              <a:t>Check your email and Verify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creen Shot 2018-10-22 at 10.24.59 AM.png" descr="Screen Shot 2018-10-22 at 10.24.5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98" name="Rounded Rectangle"/>
          <p:cNvSpPr/>
          <p:nvPr/>
        </p:nvSpPr>
        <p:spPr>
          <a:xfrm>
            <a:off x="6765825" y="9601200"/>
            <a:ext cx="5412880" cy="1270000"/>
          </a:xfrm>
          <a:prstGeom prst="roundRect">
            <a:avLst>
              <a:gd name="adj" fmla="val 15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creen Shot 2018-10-22 at 10.25.11 AM.png" descr="Screen Shot 2018-10-22 at 10.25.1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1"/>
            <a:ext cx="24384000" cy="1524000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01" name="Rounded Rectangle"/>
          <p:cNvSpPr/>
          <p:nvPr/>
        </p:nvSpPr>
        <p:spPr>
          <a:xfrm>
            <a:off x="9460160" y="11836400"/>
            <a:ext cx="5412880" cy="1270000"/>
          </a:xfrm>
          <a:prstGeom prst="roundRect">
            <a:avLst>
              <a:gd name="adj" fmla="val 15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canva-logo-4.jpg" descr="canva-logo-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34958" y="-32783"/>
            <a:ext cx="34453916" cy="1378156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creen Shot 2018-10-22 at 10.25.21 AM.png" descr="Screen Shot 2018-10-22 at 10.25.2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69" y="-770732"/>
            <a:ext cx="24411938" cy="15257464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04" name="Rounded Rectangle"/>
          <p:cNvSpPr/>
          <p:nvPr/>
        </p:nvSpPr>
        <p:spPr>
          <a:xfrm>
            <a:off x="12468125" y="3534271"/>
            <a:ext cx="2349600" cy="3755530"/>
          </a:xfrm>
          <a:prstGeom prst="roundRect">
            <a:avLst>
              <a:gd name="adj" fmla="val 8108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creen Shot 2018-10-22 at 10.27.42 AM.png" descr="Screen Shot 2018-10-22 at 10.27.4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07" name="Rounded Rectangle"/>
          <p:cNvSpPr/>
          <p:nvPr/>
        </p:nvSpPr>
        <p:spPr>
          <a:xfrm>
            <a:off x="23227605" y="3627834"/>
            <a:ext cx="842071" cy="994966"/>
          </a:xfrm>
          <a:prstGeom prst="roundRect">
            <a:avLst>
              <a:gd name="adj" fmla="val 17724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creen Shot 2018-10-22 at 10.28.39 AM.png" descr="Screen Shot 2018-10-22 at 10.28.3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4123" y="-1"/>
            <a:ext cx="10335754" cy="1371600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creen Shot 2018-10-22 at 10.29.18 AM.png" descr="Screen Shot 2018-10-22 at 10.29.1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98599"/>
            <a:ext cx="24384000" cy="15239998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12" name="Rounded Rectangle"/>
          <p:cNvSpPr/>
          <p:nvPr/>
        </p:nvSpPr>
        <p:spPr>
          <a:xfrm>
            <a:off x="23075403" y="12505729"/>
            <a:ext cx="1246586" cy="1184871"/>
          </a:xfrm>
          <a:prstGeom prst="roundRect">
            <a:avLst>
              <a:gd name="adj" fmla="val 15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creen Shot 2018-10-22 at 10.29.22 AM.png" descr="Screen Shot 2018-10-22 at 10.29.2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986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15" name="Rounded Rectangle"/>
          <p:cNvSpPr/>
          <p:nvPr/>
        </p:nvSpPr>
        <p:spPr>
          <a:xfrm>
            <a:off x="23075403" y="12505729"/>
            <a:ext cx="1246586" cy="1184871"/>
          </a:xfrm>
          <a:prstGeom prst="roundRect">
            <a:avLst>
              <a:gd name="adj" fmla="val 15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reating your flyer"/>
          <p:cNvSpPr txBox="1">
            <a:spLocks noGrp="1"/>
          </p:cNvSpPr>
          <p:nvPr>
            <p:ph type="title"/>
          </p:nvPr>
        </p:nvSpPr>
        <p:spPr>
          <a:xfrm>
            <a:off x="1257300" y="6016859"/>
            <a:ext cx="21869400" cy="168228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79298">
              <a:defRPr sz="14060" spc="281"/>
            </a:lvl1pPr>
          </a:lstStyle>
          <a:p>
            <a:r>
              <a:rPr dirty="0"/>
              <a:t>Creating your flyer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creen Shot 2018-10-22 at 10.30.19 AM.png" descr="Screen Shot 2018-10-22 at 10.30.1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20" name="Rounded Rectangle"/>
          <p:cNvSpPr/>
          <p:nvPr/>
        </p:nvSpPr>
        <p:spPr>
          <a:xfrm>
            <a:off x="60225" y="863599"/>
            <a:ext cx="1158479" cy="8572105"/>
          </a:xfrm>
          <a:prstGeom prst="roundRect">
            <a:avLst>
              <a:gd name="adj" fmla="val 16444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creen Shot 2018-10-22 at 10.30.24 AM.png" descr="Screen Shot 2018-10-22 at 10.30.2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1"/>
            <a:ext cx="24384000" cy="1524000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23" name="Rounded Rectangle"/>
          <p:cNvSpPr/>
          <p:nvPr/>
        </p:nvSpPr>
        <p:spPr>
          <a:xfrm>
            <a:off x="60225" y="863600"/>
            <a:ext cx="1158479" cy="8572104"/>
          </a:xfrm>
          <a:prstGeom prst="roundRect">
            <a:avLst>
              <a:gd name="adj" fmla="val 16444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creen Shot 2018-10-22 at 10.30.30 AM.png" descr="Screen Shot 2018-10-22 at 10.30.3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26" name="Rounded Rectangle"/>
          <p:cNvSpPr/>
          <p:nvPr/>
        </p:nvSpPr>
        <p:spPr>
          <a:xfrm>
            <a:off x="60225" y="863600"/>
            <a:ext cx="1158479" cy="8572104"/>
          </a:xfrm>
          <a:prstGeom prst="roundRect">
            <a:avLst>
              <a:gd name="adj" fmla="val 16444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creen Shot 2018-10-22 at 10.30.36 AM.png" descr="Screen Shot 2018-10-22 at 10.30.3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1"/>
            <a:ext cx="24384000" cy="1524000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29" name="Rounded Rectangle"/>
          <p:cNvSpPr/>
          <p:nvPr/>
        </p:nvSpPr>
        <p:spPr>
          <a:xfrm>
            <a:off x="60225" y="863600"/>
            <a:ext cx="1158479" cy="8572104"/>
          </a:xfrm>
          <a:prstGeom prst="roundRect">
            <a:avLst>
              <a:gd name="adj" fmla="val 16444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a498f5c1390997a3c5044c6a96064943_resize.jpg" descr="a498f5c1390997a3c5044c6a96064943_resiz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27" y="0"/>
            <a:ext cx="24367146" cy="1625369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creen Shot 2018-10-22 at 10.30.41 AM.png" descr="Screen Shot 2018-10-22 at 10.30.4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32" name="Rounded Rectangle"/>
          <p:cNvSpPr/>
          <p:nvPr/>
        </p:nvSpPr>
        <p:spPr>
          <a:xfrm>
            <a:off x="60225" y="863600"/>
            <a:ext cx="1158479" cy="8572104"/>
          </a:xfrm>
          <a:prstGeom prst="roundRect">
            <a:avLst>
              <a:gd name="adj" fmla="val 16444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creen Shot 2018-10-22 at 10.30.47 AM.png" descr="Screen Shot 2018-10-22 at 10.30.4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35" name="Rounded Rectangle"/>
          <p:cNvSpPr/>
          <p:nvPr/>
        </p:nvSpPr>
        <p:spPr>
          <a:xfrm>
            <a:off x="60225" y="863600"/>
            <a:ext cx="1158479" cy="8572104"/>
          </a:xfrm>
          <a:prstGeom prst="roundRect">
            <a:avLst>
              <a:gd name="adj" fmla="val 16444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creen Shot 2018-10-22 at 10.30.52 AM.png" descr="Screen Shot 2018-10-22 at 10.30.5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38" name="Rounded Rectangle"/>
          <p:cNvSpPr/>
          <p:nvPr/>
        </p:nvSpPr>
        <p:spPr>
          <a:xfrm>
            <a:off x="60225" y="863600"/>
            <a:ext cx="1158479" cy="8572104"/>
          </a:xfrm>
          <a:prstGeom prst="roundRect">
            <a:avLst>
              <a:gd name="adj" fmla="val 16444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creen Shot 2018-10-22 at 10.30.19 AM.png" descr="Screen Shot 2018-10-22 at 10.30.1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41" name="Rounded Rectangle"/>
          <p:cNvSpPr/>
          <p:nvPr/>
        </p:nvSpPr>
        <p:spPr>
          <a:xfrm>
            <a:off x="60225" y="863600"/>
            <a:ext cx="1158479" cy="1221284"/>
          </a:xfrm>
          <a:prstGeom prst="roundRect">
            <a:avLst>
              <a:gd name="adj" fmla="val 16444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42" name="Rounded Rectangle"/>
          <p:cNvSpPr/>
          <p:nvPr/>
        </p:nvSpPr>
        <p:spPr>
          <a:xfrm>
            <a:off x="1444525" y="915541"/>
            <a:ext cx="5671543" cy="1041202"/>
          </a:xfrm>
          <a:prstGeom prst="roundRect">
            <a:avLst>
              <a:gd name="adj" fmla="val 18296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creen Shot 2018-10-22 at 10.31.13 AM.png" descr="Screen Shot 2018-10-22 at 10.31.1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45" name="Rounded Rectangle"/>
          <p:cNvSpPr/>
          <p:nvPr/>
        </p:nvSpPr>
        <p:spPr>
          <a:xfrm>
            <a:off x="1548804" y="2675830"/>
            <a:ext cx="1856979" cy="2566592"/>
          </a:xfrm>
          <a:prstGeom prst="roundRect">
            <a:avLst>
              <a:gd name="adj" fmla="val 8872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creen Shot 2018-10-22 at 10.31.19 AM.png" descr="Screen Shot 2018-10-22 at 10.31.1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48" name="Line"/>
          <p:cNvSpPr/>
          <p:nvPr/>
        </p:nvSpPr>
        <p:spPr>
          <a:xfrm flipH="1">
            <a:off x="19412519" y="4393395"/>
            <a:ext cx="2157342" cy="2157342"/>
          </a:xfrm>
          <a:prstGeom prst="line">
            <a:avLst/>
          </a:prstGeom>
          <a:ln w="88900">
            <a:solidFill>
              <a:srgbClr val="35C83C">
                <a:alpha val="75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 cap="all" spc="48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Screen Shot 2018-10-22 at 10.31.19 AM.png" descr="Screen Shot 2018-10-22 at 10.31.1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51" name="Rounded Rectangle"/>
          <p:cNvSpPr/>
          <p:nvPr/>
        </p:nvSpPr>
        <p:spPr>
          <a:xfrm>
            <a:off x="12571214" y="6262191"/>
            <a:ext cx="5209481" cy="6399809"/>
          </a:xfrm>
          <a:prstGeom prst="roundRect">
            <a:avLst>
              <a:gd name="adj" fmla="val 7884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creen Shot 2018-10-22 at 10.32.02 AM.png" descr="Screen Shot 2018-10-22 at 10.32.0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54" name="Rounded Rectangle"/>
          <p:cNvSpPr/>
          <p:nvPr/>
        </p:nvSpPr>
        <p:spPr>
          <a:xfrm>
            <a:off x="7314604" y="872430"/>
            <a:ext cx="17010461" cy="819052"/>
          </a:xfrm>
          <a:prstGeom prst="roundRect">
            <a:avLst>
              <a:gd name="adj" fmla="val 20115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creen Shot 2018-10-22 at 10.37.37 AM.png" descr="Screen Shot 2018-10-22 at 10.37.3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57" name="Line"/>
          <p:cNvSpPr/>
          <p:nvPr/>
        </p:nvSpPr>
        <p:spPr>
          <a:xfrm flipH="1">
            <a:off x="17990119" y="5327162"/>
            <a:ext cx="2214175" cy="2214175"/>
          </a:xfrm>
          <a:prstGeom prst="line">
            <a:avLst/>
          </a:prstGeom>
          <a:ln w="88900">
            <a:solidFill>
              <a:srgbClr val="35C83C">
                <a:alpha val="75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 cap="all" spc="48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Screen Shot 2018-10-22 at 10.37.37 AM.png" descr="Screen Shot 2018-10-22 at 10.37.3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60" name="Rounded Rectangle"/>
          <p:cNvSpPr/>
          <p:nvPr/>
        </p:nvSpPr>
        <p:spPr>
          <a:xfrm>
            <a:off x="12775604" y="4885630"/>
            <a:ext cx="6683773" cy="7357468"/>
          </a:xfrm>
          <a:prstGeom prst="roundRect">
            <a:avLst>
              <a:gd name="adj" fmla="val 7066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a7df874c5a7fcd759b7bbe3fc2728ffe_resize.png" descr="a7df874c5a7fcd759b7bbe3fc2728ffe_resiz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21" y="-23715"/>
            <a:ext cx="24365558" cy="1625263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Screen Shot 2018-10-22 at 10.37.37 AM.png" descr="Screen Shot 2018-10-22 at 10.37.3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63" name="Rounded Rectangle"/>
          <p:cNvSpPr/>
          <p:nvPr/>
        </p:nvSpPr>
        <p:spPr>
          <a:xfrm>
            <a:off x="18453596" y="902791"/>
            <a:ext cx="1438176" cy="724695"/>
          </a:xfrm>
          <a:prstGeom prst="roundRect">
            <a:avLst>
              <a:gd name="adj" fmla="val 15049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Screen Shot 2018-10-22 at 10.40.26 AM.png" descr="Screen Shot 2018-10-22 at 10.40.2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66" name="Rounded Rectangle"/>
          <p:cNvSpPr/>
          <p:nvPr/>
        </p:nvSpPr>
        <p:spPr>
          <a:xfrm>
            <a:off x="12470804" y="7443787"/>
            <a:ext cx="6123485" cy="1303835"/>
          </a:xfrm>
          <a:prstGeom prst="roundRect">
            <a:avLst>
              <a:gd name="adj" fmla="val 12636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67" name="Line"/>
          <p:cNvSpPr/>
          <p:nvPr/>
        </p:nvSpPr>
        <p:spPr>
          <a:xfrm flipH="1">
            <a:off x="17761519" y="5799694"/>
            <a:ext cx="2148043" cy="2148043"/>
          </a:xfrm>
          <a:prstGeom prst="line">
            <a:avLst/>
          </a:prstGeom>
          <a:ln w="88900">
            <a:solidFill>
              <a:srgbClr val="35C83C">
                <a:alpha val="75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 cap="all" spc="48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creen Shot 2018-10-22 at 10.40.55 AM.png" descr="Screen Shot 2018-10-22 at 10.40.5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70" name="Rounded Rectangle"/>
          <p:cNvSpPr/>
          <p:nvPr/>
        </p:nvSpPr>
        <p:spPr>
          <a:xfrm>
            <a:off x="10422135" y="847030"/>
            <a:ext cx="1210867" cy="824608"/>
          </a:xfrm>
          <a:prstGeom prst="roundRect">
            <a:avLst>
              <a:gd name="adj" fmla="val 1998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creen Shot 2018-10-22 at 10.41.00 AM.png" descr="Screen Shot 2018-10-22 at 10.41.0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73" name="Rounded Rectangle"/>
          <p:cNvSpPr/>
          <p:nvPr/>
        </p:nvSpPr>
        <p:spPr>
          <a:xfrm>
            <a:off x="10458846" y="3717230"/>
            <a:ext cx="1025030" cy="845146"/>
          </a:xfrm>
          <a:prstGeom prst="roundRect">
            <a:avLst>
              <a:gd name="adj" fmla="val 19494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Screen Shot 2018-10-22 at 10.43.14 AM.png" descr="Screen Shot 2018-10-22 at 10.43.1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76" name="Line"/>
          <p:cNvSpPr/>
          <p:nvPr/>
        </p:nvSpPr>
        <p:spPr>
          <a:xfrm flipH="1">
            <a:off x="17050319" y="11390327"/>
            <a:ext cx="1135194" cy="951610"/>
          </a:xfrm>
          <a:prstGeom prst="line">
            <a:avLst/>
          </a:prstGeom>
          <a:ln w="88900">
            <a:solidFill>
              <a:srgbClr val="35C83C">
                <a:alpha val="75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 cap="all" spc="48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Screen Shot 2018-10-22 at 10.43.14 AM.png" descr="Screen Shot 2018-10-22 at 10.43.1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79" name="Rounded Rectangle"/>
          <p:cNvSpPr/>
          <p:nvPr/>
        </p:nvSpPr>
        <p:spPr>
          <a:xfrm>
            <a:off x="20769758" y="872430"/>
            <a:ext cx="1581250" cy="786806"/>
          </a:xfrm>
          <a:prstGeom prst="roundRect">
            <a:avLst>
              <a:gd name="adj" fmla="val 2094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Screen Shot 2018-10-22 at 10.43.19 AM.png" descr="Screen Shot 2018-10-22 at 10.43.1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82" name="Rounded Rectangle"/>
          <p:cNvSpPr/>
          <p:nvPr/>
        </p:nvSpPr>
        <p:spPr>
          <a:xfrm>
            <a:off x="19582804" y="6387306"/>
            <a:ext cx="1856979" cy="633116"/>
          </a:xfrm>
          <a:prstGeom prst="roundRect">
            <a:avLst>
              <a:gd name="adj" fmla="val 26023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Screen Shot 2018-10-22 at 10.43.37 AM.png" descr="Screen Shot 2018-10-22 at 10.43.3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85" name="Line"/>
          <p:cNvSpPr/>
          <p:nvPr/>
        </p:nvSpPr>
        <p:spPr>
          <a:xfrm flipH="1">
            <a:off x="18193318" y="11319480"/>
            <a:ext cx="1135195" cy="951609"/>
          </a:xfrm>
          <a:prstGeom prst="line">
            <a:avLst/>
          </a:prstGeom>
          <a:ln w="88900">
            <a:solidFill>
              <a:srgbClr val="35C83C">
                <a:alpha val="75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 cap="all" spc="48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creen Shot 2018-10-22 at 10.46.10 AM.png" descr="Screen Shot 2018-10-22 at 10.46.1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88" name="Rounded Rectangle"/>
          <p:cNvSpPr/>
          <p:nvPr/>
        </p:nvSpPr>
        <p:spPr>
          <a:xfrm>
            <a:off x="12749708" y="8377733"/>
            <a:ext cx="5614393" cy="2792513"/>
          </a:xfrm>
          <a:prstGeom prst="roundRect">
            <a:avLst>
              <a:gd name="adj" fmla="val 17838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Screen Shot 2018-10-22 at 10.46.10 AM.png" descr="Screen Shot 2018-10-22 at 10.46.1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91" name="Rounded Rectangle"/>
          <p:cNvSpPr/>
          <p:nvPr/>
        </p:nvSpPr>
        <p:spPr>
          <a:xfrm>
            <a:off x="20563582" y="928042"/>
            <a:ext cx="947837" cy="633116"/>
          </a:xfrm>
          <a:prstGeom prst="roundRect">
            <a:avLst>
              <a:gd name="adj" fmla="val 26023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07.-A-step-by-step-guide-to-reproducing-the-look-of-a-magazine-MOCKUP.jpg" descr="07.-A-step-by-step-guide-to-reproducing-the-look-of-a-magazine-MOCKU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2144" y="-1688307"/>
            <a:ext cx="24868288" cy="16578859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Screen Shot 2018-10-22 at 10.46.42 AM.png" descr="Screen Shot 2018-10-22 at 10.46.4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94" name="Line"/>
          <p:cNvSpPr/>
          <p:nvPr/>
        </p:nvSpPr>
        <p:spPr>
          <a:xfrm flipH="1">
            <a:off x="17990119" y="7814280"/>
            <a:ext cx="1135194" cy="951610"/>
          </a:xfrm>
          <a:prstGeom prst="line">
            <a:avLst/>
          </a:prstGeom>
          <a:ln w="88900">
            <a:solidFill>
              <a:srgbClr val="35C83C">
                <a:alpha val="75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 cap="all" spc="48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Screen Shot 2018-10-22 at 10.49.10 AM.png" descr="Screen Shot 2018-10-22 at 10.49.1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1"/>
            <a:ext cx="24384000" cy="1524000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97" name="Line"/>
          <p:cNvSpPr/>
          <p:nvPr/>
        </p:nvSpPr>
        <p:spPr>
          <a:xfrm flipH="1">
            <a:off x="19260119" y="9795480"/>
            <a:ext cx="1135194" cy="951610"/>
          </a:xfrm>
          <a:prstGeom prst="line">
            <a:avLst/>
          </a:prstGeom>
          <a:ln w="88900">
            <a:solidFill>
              <a:srgbClr val="35C83C">
                <a:alpha val="75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 cap="all" spc="48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creen Shot 2018-10-22 at 10.49.10 AM.png" descr="Screen Shot 2018-10-22 at 10.49.1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1"/>
            <a:ext cx="24384000" cy="1524000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00" name="Rounded Rectangle"/>
          <p:cNvSpPr/>
          <p:nvPr/>
        </p:nvSpPr>
        <p:spPr>
          <a:xfrm>
            <a:off x="12546508" y="4948733"/>
            <a:ext cx="5737821" cy="5519342"/>
          </a:xfrm>
          <a:prstGeom prst="roundRect">
            <a:avLst>
              <a:gd name="adj" fmla="val 9223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Screen Shot 2018-10-22 at 10.50.09 AM.png" descr="Screen Shot 2018-10-22 at 10.50.0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03" name="Rounded Rectangle"/>
          <p:cNvSpPr/>
          <p:nvPr/>
        </p:nvSpPr>
        <p:spPr>
          <a:xfrm>
            <a:off x="12165508" y="5185800"/>
            <a:ext cx="411759" cy="7184530"/>
          </a:xfrm>
          <a:prstGeom prst="roundRect">
            <a:avLst>
              <a:gd name="adj" fmla="val 50000"/>
            </a:avLst>
          </a:prstGeom>
          <a:ln w="88900">
            <a:solidFill>
              <a:srgbClr val="47F46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creen Shot 2018-10-22 at 10.55.47 AM.png" descr="Screen Shot 2018-10-22 at 10.55.4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06" name="Rounded Rectangle"/>
          <p:cNvSpPr/>
          <p:nvPr/>
        </p:nvSpPr>
        <p:spPr>
          <a:xfrm>
            <a:off x="87808" y="2088058"/>
            <a:ext cx="1142207" cy="1156991"/>
          </a:xfrm>
          <a:prstGeom prst="roundRect">
            <a:avLst>
              <a:gd name="adj" fmla="val 15983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Screen Shot 2018-10-22 at 10.55.56 AM.png" descr="Screen Shot 2018-10-22 at 10.55.5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1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09" name="Rounded Rectangle"/>
          <p:cNvSpPr/>
          <p:nvPr/>
        </p:nvSpPr>
        <p:spPr>
          <a:xfrm>
            <a:off x="1395908" y="1862534"/>
            <a:ext cx="5737821" cy="938114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Screen Shot 2018-10-22 at 10.56.03 AM.png" descr="Screen Shot 2018-10-22 at 10.56.0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12" name="Rounded Rectangle"/>
          <p:cNvSpPr/>
          <p:nvPr/>
        </p:nvSpPr>
        <p:spPr>
          <a:xfrm>
            <a:off x="1395908" y="1862534"/>
            <a:ext cx="5737821" cy="938114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Screen Shot 2018-10-22 at 10.56.14 AM.png" descr="Screen Shot 2018-10-22 at 10.56.1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15" name="Rounded Rectangle"/>
          <p:cNvSpPr/>
          <p:nvPr/>
        </p:nvSpPr>
        <p:spPr>
          <a:xfrm>
            <a:off x="1421308" y="973534"/>
            <a:ext cx="5737821" cy="938114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Screen Shot 2018-10-22 at 10.57.26 AM.png" descr="Screen Shot 2018-10-22 at 10.57.2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18" name="Rounded Rectangle"/>
          <p:cNvSpPr/>
          <p:nvPr/>
        </p:nvSpPr>
        <p:spPr>
          <a:xfrm>
            <a:off x="1319708" y="6363543"/>
            <a:ext cx="3150296" cy="3101083"/>
          </a:xfrm>
          <a:prstGeom prst="roundRect">
            <a:avLst>
              <a:gd name="adj" fmla="val 16416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Screen Shot 2018-10-22 at 10.57.49 AM.png" descr="Screen Shot 2018-10-22 at 10.57.4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21" name="Line"/>
          <p:cNvSpPr/>
          <p:nvPr/>
        </p:nvSpPr>
        <p:spPr>
          <a:xfrm flipH="1">
            <a:off x="19361719" y="8024827"/>
            <a:ext cx="1135194" cy="951610"/>
          </a:xfrm>
          <a:prstGeom prst="line">
            <a:avLst/>
          </a:prstGeom>
          <a:ln w="88900">
            <a:solidFill>
              <a:srgbClr val="35C83C">
                <a:alpha val="75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 cap="all" spc="48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urn this:"/>
          <p:cNvSpPr txBox="1">
            <a:spLocks noGrp="1"/>
          </p:cNvSpPr>
          <p:nvPr>
            <p:ph type="title"/>
          </p:nvPr>
        </p:nvSpPr>
        <p:spPr>
          <a:xfrm>
            <a:off x="1257300" y="5733249"/>
            <a:ext cx="21869400" cy="22495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19000" spc="380"/>
            </a:lvl1pPr>
          </a:lstStyle>
          <a:p>
            <a:r>
              <a:rPr dirty="0"/>
              <a:t>Turn this: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creen Shot 2018-10-22 at 10.58.28 AM.png" descr="Screen Shot 2018-10-22 at 10.58.2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24" name="Rounded Rectangle"/>
          <p:cNvSpPr/>
          <p:nvPr/>
        </p:nvSpPr>
        <p:spPr>
          <a:xfrm>
            <a:off x="1240333" y="1846312"/>
            <a:ext cx="2130228" cy="1095376"/>
          </a:xfrm>
          <a:prstGeom prst="roundRect">
            <a:avLst>
              <a:gd name="adj" fmla="val 46475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Screen Shot 2018-10-22 at 10.58.28 AM.png" descr="Screen Shot 2018-10-22 at 10.58.2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27" name="Rounded Rectangle"/>
          <p:cNvSpPr/>
          <p:nvPr/>
        </p:nvSpPr>
        <p:spPr>
          <a:xfrm>
            <a:off x="1345108" y="1009302"/>
            <a:ext cx="5845275" cy="835324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28" name="DELETE"/>
          <p:cNvSpPr txBox="1"/>
          <p:nvPr/>
        </p:nvSpPr>
        <p:spPr>
          <a:xfrm>
            <a:off x="2191258" y="1122164"/>
            <a:ext cx="1611885" cy="660401"/>
          </a:xfrm>
          <a:prstGeom prst="rect">
            <a:avLst/>
          </a:prstGeom>
          <a:solidFill>
            <a:srgbClr val="5B585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200">
                <a:solidFill>
                  <a:srgbClr val="FF423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DELETE</a:t>
            </a:r>
          </a:p>
        </p:txBody>
      </p:sp>
      <p:sp>
        <p:nvSpPr>
          <p:cNvPr id="329" name="Rounded Rectangle"/>
          <p:cNvSpPr/>
          <p:nvPr/>
        </p:nvSpPr>
        <p:spPr>
          <a:xfrm>
            <a:off x="1240333" y="1846312"/>
            <a:ext cx="2130228" cy="1095376"/>
          </a:xfrm>
          <a:prstGeom prst="roundRect">
            <a:avLst>
              <a:gd name="adj" fmla="val 46475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Screen Shot 2018-10-22 at 10.58.28 AM.png" descr="Screen Shot 2018-10-22 at 10.58.2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32" name="Rounded Rectangle"/>
          <p:cNvSpPr/>
          <p:nvPr/>
        </p:nvSpPr>
        <p:spPr>
          <a:xfrm>
            <a:off x="1240333" y="1846312"/>
            <a:ext cx="2130228" cy="1095376"/>
          </a:xfrm>
          <a:prstGeom prst="roundRect">
            <a:avLst>
              <a:gd name="adj" fmla="val 46475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33" name="Rounded Rectangle"/>
          <p:cNvSpPr/>
          <p:nvPr/>
        </p:nvSpPr>
        <p:spPr>
          <a:xfrm>
            <a:off x="1345108" y="1009302"/>
            <a:ext cx="5845275" cy="835324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34" name="DELETE"/>
          <p:cNvSpPr txBox="1"/>
          <p:nvPr/>
        </p:nvSpPr>
        <p:spPr>
          <a:xfrm>
            <a:off x="2191258" y="1122164"/>
            <a:ext cx="1611885" cy="660401"/>
          </a:xfrm>
          <a:prstGeom prst="rect">
            <a:avLst/>
          </a:prstGeom>
          <a:solidFill>
            <a:srgbClr val="5B585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200">
                <a:solidFill>
                  <a:srgbClr val="FF423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DELETE</a:t>
            </a:r>
          </a:p>
        </p:txBody>
      </p:sp>
      <p:sp>
        <p:nvSpPr>
          <p:cNvPr id="335" name="Rounded Rectangle"/>
          <p:cNvSpPr/>
          <p:nvPr/>
        </p:nvSpPr>
        <p:spPr>
          <a:xfrm>
            <a:off x="1468933" y="8195964"/>
            <a:ext cx="5597625" cy="835324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Screen Shot 2018-10-22 at 10.59.30 AM.png" descr="Screen Shot 2018-10-22 at 10.59.3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5367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38" name="Rounded Rectangle"/>
          <p:cNvSpPr/>
          <p:nvPr/>
        </p:nvSpPr>
        <p:spPr>
          <a:xfrm>
            <a:off x="20049033" y="12488912"/>
            <a:ext cx="3249812" cy="1095376"/>
          </a:xfrm>
          <a:prstGeom prst="roundRect">
            <a:avLst>
              <a:gd name="adj" fmla="val 46475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39" name="Rounded Rectangle"/>
          <p:cNvSpPr/>
          <p:nvPr/>
        </p:nvSpPr>
        <p:spPr>
          <a:xfrm>
            <a:off x="9215933" y="10786764"/>
            <a:ext cx="13073957" cy="835324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40" name="Line"/>
          <p:cNvSpPr/>
          <p:nvPr/>
        </p:nvSpPr>
        <p:spPr>
          <a:xfrm flipH="1">
            <a:off x="19285519" y="10272727"/>
            <a:ext cx="1135194" cy="951610"/>
          </a:xfrm>
          <a:prstGeom prst="line">
            <a:avLst/>
          </a:prstGeom>
          <a:ln w="88900">
            <a:solidFill>
              <a:srgbClr val="35C83C">
                <a:alpha val="75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 cap="all" spc="48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Screen Shot 2018-10-22 at 10.59.47 AM.png" descr="Screen Shot 2018-10-22 at 10.59.4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5367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43" name="Rounded Rectangle"/>
          <p:cNvSpPr/>
          <p:nvPr/>
        </p:nvSpPr>
        <p:spPr>
          <a:xfrm>
            <a:off x="7268765" y="67964"/>
            <a:ext cx="1033563" cy="835324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Screen Shot 2018-10-22 at 10.59.47 AM.png" descr="Screen Shot 2018-10-22 at 10.59.4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5367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46" name="Rounded Rectangle"/>
          <p:cNvSpPr/>
          <p:nvPr/>
        </p:nvSpPr>
        <p:spPr>
          <a:xfrm>
            <a:off x="7268765" y="67964"/>
            <a:ext cx="1033563" cy="835324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47" name="Rounded Rectangle"/>
          <p:cNvSpPr/>
          <p:nvPr/>
        </p:nvSpPr>
        <p:spPr>
          <a:xfrm>
            <a:off x="10786665" y="1414164"/>
            <a:ext cx="1033563" cy="835324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Screen Shot 2018-10-22 at 11.02.57 AM.png" descr="Screen Shot 2018-10-22 at 11.02.5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50" name="Line"/>
          <p:cNvSpPr/>
          <p:nvPr/>
        </p:nvSpPr>
        <p:spPr>
          <a:xfrm flipH="1">
            <a:off x="17405919" y="10907727"/>
            <a:ext cx="1135194" cy="951610"/>
          </a:xfrm>
          <a:prstGeom prst="line">
            <a:avLst/>
          </a:prstGeom>
          <a:ln w="88900">
            <a:solidFill>
              <a:srgbClr val="35C83C">
                <a:alpha val="75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 cap="all" spc="48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Screen Shot 2018-10-22 at 11.02.57 AM.png" descr="Screen Shot 2018-10-22 at 11.02.5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53" name="Rounded Rectangle"/>
          <p:cNvSpPr/>
          <p:nvPr/>
        </p:nvSpPr>
        <p:spPr>
          <a:xfrm>
            <a:off x="16006365" y="82053"/>
            <a:ext cx="3547369" cy="568426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Screen Shot 2018-10-22 at 11.03.38 AM.png" descr="Screen Shot 2018-10-22 at 11.03.3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1"/>
            <a:ext cx="24384000" cy="1524000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56" name="Rounded Rectangle"/>
          <p:cNvSpPr/>
          <p:nvPr/>
        </p:nvSpPr>
        <p:spPr>
          <a:xfrm>
            <a:off x="16006365" y="82053"/>
            <a:ext cx="3547369" cy="568426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Screen Shot 2018-10-22 at 11.03.46 AM.png" descr="Screen Shot 2018-10-22 at 11.03.4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59" name="Rounded Rectangle"/>
          <p:cNvSpPr/>
          <p:nvPr/>
        </p:nvSpPr>
        <p:spPr>
          <a:xfrm>
            <a:off x="19605128" y="69353"/>
            <a:ext cx="1666976" cy="638871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f5ccf1badcb5cc677d745b3927d3abae.jpg" descr="f5ccf1badcb5cc677d745b3927d3aba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0035" y="146028"/>
            <a:ext cx="10043930" cy="13423944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Screen Shot 2018-10-22 at 11.04.36 AM.png" descr="Screen Shot 2018-10-22 at 11.04.3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1"/>
            <a:ext cx="24384000" cy="1524000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62" name="Rounded Rectangle"/>
          <p:cNvSpPr/>
          <p:nvPr/>
        </p:nvSpPr>
        <p:spPr>
          <a:xfrm>
            <a:off x="22297528" y="69353"/>
            <a:ext cx="2063751" cy="638871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Screen Shot 2018-10-22 at 11.04.42 AM.png" descr="Screen Shot 2018-10-22 at 11.04.4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1"/>
            <a:ext cx="24384000" cy="1524000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65" name="Line"/>
          <p:cNvSpPr/>
          <p:nvPr/>
        </p:nvSpPr>
        <p:spPr>
          <a:xfrm flipV="1">
            <a:off x="21488400" y="2454774"/>
            <a:ext cx="0" cy="3847647"/>
          </a:xfrm>
          <a:prstGeom prst="line">
            <a:avLst/>
          </a:prstGeom>
          <a:ln w="114300">
            <a:solidFill>
              <a:srgbClr val="DB192D">
                <a:alpha val="75000"/>
              </a:srgbClr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 cap="all" spc="48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Screen Shot 2018-10-22 at 11.04.46 AM.png" descr="Screen Shot 2018-10-22 at 11.04.4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68" name="Line"/>
          <p:cNvSpPr/>
          <p:nvPr/>
        </p:nvSpPr>
        <p:spPr>
          <a:xfrm flipV="1">
            <a:off x="21488399" y="2454774"/>
            <a:ext cx="1" cy="3847647"/>
          </a:xfrm>
          <a:prstGeom prst="line">
            <a:avLst/>
          </a:prstGeom>
          <a:ln w="114300">
            <a:solidFill>
              <a:srgbClr val="DB192D">
                <a:alpha val="75000"/>
              </a:srgbClr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 cap="all" spc="48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Screen Shot 2018-10-22 at 11.03.52 AM.png" descr="Screen Shot 2018-10-22 at 11.03.5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71" name="Rounded Rectangle"/>
          <p:cNvSpPr/>
          <p:nvPr/>
        </p:nvSpPr>
        <p:spPr>
          <a:xfrm>
            <a:off x="21272599" y="69353"/>
            <a:ext cx="1005087" cy="638871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Screen Shot 2018-10-22 at 11.03.52 AM.png" descr="Screen Shot 2018-10-22 at 11.03.5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74" name="Rounded Rectangle"/>
          <p:cNvSpPr/>
          <p:nvPr/>
        </p:nvSpPr>
        <p:spPr>
          <a:xfrm>
            <a:off x="21272599" y="69353"/>
            <a:ext cx="1005087" cy="638871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375" name="Rounded Rectangle"/>
          <p:cNvSpPr/>
          <p:nvPr/>
        </p:nvSpPr>
        <p:spPr>
          <a:xfrm>
            <a:off x="18893928" y="3936801"/>
            <a:ext cx="5275065" cy="883643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Screen Shot 2018-10-22 at 11.03.57 AM.png" descr="Screen Shot 2018-10-22 at 11.03.5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1"/>
            <a:ext cx="24384000" cy="1524000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78" name="Rounded Rectangle"/>
          <p:cNvSpPr/>
          <p:nvPr/>
        </p:nvSpPr>
        <p:spPr>
          <a:xfrm>
            <a:off x="19173328" y="6165353"/>
            <a:ext cx="4059537" cy="849215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Screen Shot 2018-10-22 at 11.04.06 AM.png" descr="Screen Shot 2018-10-22 at 11.04.0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1"/>
            <a:ext cx="24384000" cy="1524000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81" name="Rounded Rectangle"/>
          <p:cNvSpPr/>
          <p:nvPr/>
        </p:nvSpPr>
        <p:spPr>
          <a:xfrm>
            <a:off x="18842930" y="4780061"/>
            <a:ext cx="5346701" cy="1078112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Screen Shot 2018-10-22 at 11.04.10 AM.png" descr="Screen Shot 2018-10-22 at 11.04.1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Screen Shot 2018-10-22 at 11.04.15 AM.png" descr="Screen Shot 2018-10-22 at 11.04.1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1"/>
            <a:ext cx="24384000" cy="1524000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86" name="Rounded Rectangle"/>
          <p:cNvSpPr/>
          <p:nvPr/>
        </p:nvSpPr>
        <p:spPr>
          <a:xfrm>
            <a:off x="14004428" y="10965953"/>
            <a:ext cx="1666976" cy="638871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KristyKassie_Flyer_102218-LOCK.png" descr="KristyKassie_Flyer_102218-LOC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0400" y="139700"/>
            <a:ext cx="10363200" cy="134112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Into this:"/>
          <p:cNvSpPr txBox="1">
            <a:spLocks noGrp="1"/>
          </p:cNvSpPr>
          <p:nvPr>
            <p:ph type="title"/>
          </p:nvPr>
        </p:nvSpPr>
        <p:spPr>
          <a:xfrm>
            <a:off x="1257300" y="5715106"/>
            <a:ext cx="21869400" cy="2285788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19000" spc="380"/>
            </a:lvl1pPr>
          </a:lstStyle>
          <a:p>
            <a:r>
              <a:rPr dirty="0"/>
              <a:t>Into this: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Screen Shot 2018-10-22 at 12.51.25 PM.png" descr="Screen Shot 2018-10-22 at 12.51.2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91" name="Rounded Rectangle"/>
          <p:cNvSpPr/>
          <p:nvPr/>
        </p:nvSpPr>
        <p:spPr>
          <a:xfrm>
            <a:off x="237628" y="94753"/>
            <a:ext cx="1666976" cy="585690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Screen Shot 2018-10-22 at 12.51.36 PM.png" descr="Screen Shot 2018-10-22 at 12.51.3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Screen Shot 2018-10-22 at 12.51.36 PM.png" descr="Screen Shot 2018-10-22 at 12.51.3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96" name="Rounded Rectangle"/>
          <p:cNvSpPr/>
          <p:nvPr/>
        </p:nvSpPr>
        <p:spPr>
          <a:xfrm>
            <a:off x="97928" y="1942504"/>
            <a:ext cx="4069955" cy="978199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Screen Shot 2018-10-22 at 12.51.36 PM.png" descr="Screen Shot 2018-10-22 at 12.51.3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99" name="Rounded Rectangle"/>
          <p:cNvSpPr/>
          <p:nvPr/>
        </p:nvSpPr>
        <p:spPr>
          <a:xfrm>
            <a:off x="4339728" y="10172104"/>
            <a:ext cx="3172223" cy="978199"/>
          </a:xfrm>
          <a:prstGeom prst="roundRect">
            <a:avLst>
              <a:gd name="adj" fmla="val 50000"/>
            </a:avLst>
          </a:prstGeom>
          <a:ln w="88900">
            <a:solidFill>
              <a:srgbClr val="04F40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Screen Shot 2018-10-22 at 12.51.36 PM.png" descr="Screen Shot 2018-10-22 at 12.51.3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402" name="Rounded Rectangle"/>
          <p:cNvSpPr/>
          <p:nvPr/>
        </p:nvSpPr>
        <p:spPr>
          <a:xfrm>
            <a:off x="72528" y="1040804"/>
            <a:ext cx="4135439" cy="978199"/>
          </a:xfrm>
          <a:prstGeom prst="roundRect">
            <a:avLst>
              <a:gd name="adj" fmla="val 50000"/>
            </a:avLst>
          </a:prstGeom>
          <a:ln w="88900">
            <a:solidFill>
              <a:srgbClr val="F4222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Screen Shot 2018-10-22 at 12.51.50 PM.png" descr="Screen Shot 2018-10-22 at 12.51.5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405" name="Rounded Rectangle"/>
          <p:cNvSpPr/>
          <p:nvPr/>
        </p:nvSpPr>
        <p:spPr>
          <a:xfrm>
            <a:off x="9267328" y="1155501"/>
            <a:ext cx="10048579" cy="6549927"/>
          </a:xfrm>
          <a:prstGeom prst="roundRect">
            <a:avLst>
              <a:gd name="adj" fmla="val 38179"/>
            </a:avLst>
          </a:prstGeom>
          <a:ln w="88900">
            <a:solidFill>
              <a:srgbClr val="04F40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Screen Shot 2018-10-22 at 12.51.50 PM.png" descr="Screen Shot 2018-10-22 at 12.51.5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408" name="Rounded Rectangle"/>
          <p:cNvSpPr/>
          <p:nvPr/>
        </p:nvSpPr>
        <p:spPr>
          <a:xfrm>
            <a:off x="9267328" y="1155501"/>
            <a:ext cx="10048579" cy="6549927"/>
          </a:xfrm>
          <a:prstGeom prst="roundRect">
            <a:avLst>
              <a:gd name="adj" fmla="val 38179"/>
            </a:avLst>
          </a:prstGeom>
          <a:ln w="88900">
            <a:solidFill>
              <a:srgbClr val="04F40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409" name="Line"/>
          <p:cNvSpPr/>
          <p:nvPr/>
        </p:nvSpPr>
        <p:spPr>
          <a:xfrm flipV="1">
            <a:off x="14291617" y="3617960"/>
            <a:ext cx="1" cy="2192277"/>
          </a:xfrm>
          <a:prstGeom prst="line">
            <a:avLst/>
          </a:prstGeom>
          <a:ln w="114300">
            <a:solidFill>
              <a:srgbClr val="DB192D">
                <a:alpha val="75000"/>
              </a:srgbClr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 cap="all" spc="48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Screen Shot 2018-10-22 at 12.52.07 PM.png" descr="Screen Shot 2018-10-22 at 12.52.0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412" name="Start over!"/>
          <p:cNvSpPr txBox="1">
            <a:spLocks noGrp="1"/>
          </p:cNvSpPr>
          <p:nvPr>
            <p:ph type="title"/>
          </p:nvPr>
        </p:nvSpPr>
        <p:spPr>
          <a:xfrm>
            <a:off x="1257300" y="5624392"/>
            <a:ext cx="21869400" cy="2467216"/>
          </a:xfrm>
          <a:prstGeom prst="rect">
            <a:avLst/>
          </a:prstGeom>
        </p:spPr>
        <p:txBody>
          <a:bodyPr/>
          <a:lstStyle>
            <a:lvl1pPr>
              <a:defRPr sz="19000" spc="380">
                <a:solidFill>
                  <a:srgbClr val="FBA3FF"/>
                </a:solidFill>
              </a:defRPr>
            </a:lvl1pPr>
          </a:lstStyle>
          <a:p>
            <a:r>
              <a:rPr dirty="0"/>
              <a:t>Start over!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Have fun!"/>
          <p:cNvSpPr txBox="1">
            <a:spLocks noGrp="1"/>
          </p:cNvSpPr>
          <p:nvPr>
            <p:ph type="title"/>
          </p:nvPr>
        </p:nvSpPr>
        <p:spPr>
          <a:xfrm>
            <a:off x="1257300" y="5660678"/>
            <a:ext cx="21869400" cy="2394645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19000" spc="380"/>
            </a:lvl1pPr>
          </a:lstStyle>
          <a:p>
            <a:r>
              <a:rPr dirty="0"/>
              <a:t>Have fun!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C3C7"/>
            </a:gs>
            <a:gs pos="100000">
              <a:srgbClr val="F2A0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KristyKassie_Flyer_102218-LOCK.png" descr="KristyKassie_Flyer_102218-LOC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0400" y="152400"/>
            <a:ext cx="10363200" cy="134112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48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48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</Words>
  <Application>Microsoft Macintosh PowerPoint</Application>
  <PresentationFormat>Custom</PresentationFormat>
  <Paragraphs>12</Paragraphs>
  <Slides>88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New_Template8</vt:lpstr>
      <vt:lpstr>Promoting your class</vt:lpstr>
      <vt:lpstr>PowerPoint Presentation</vt:lpstr>
      <vt:lpstr>PowerPoint Presentation</vt:lpstr>
      <vt:lpstr>PowerPoint Presentation</vt:lpstr>
      <vt:lpstr>PowerPoint Presentation</vt:lpstr>
      <vt:lpstr>Turn this:</vt:lpstr>
      <vt:lpstr>PowerPoint Presentation</vt:lpstr>
      <vt:lpstr>Into this:</vt:lpstr>
      <vt:lpstr>PowerPoint Presentation</vt:lpstr>
      <vt:lpstr>Getting Started</vt:lpstr>
      <vt:lpstr>www.canva.com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Check your email and Verify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Creating your flyer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Start over!</vt:lpstr>
      <vt:lpstr>Have fun!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Promoting your class</dc:title>
  <cp:lastModifiedBy>PHS Teacher</cp:lastModifiedBy>
  <cp:revision>1</cp:revision>
  <dcterms:modified xsi:type="dcterms:W3CDTF">2018-10-22T20:59:25Z</dcterms:modified>
</cp:coreProperties>
</file>